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54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0764A-645E-4E51-9F1A-7F22891039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D3966C-D82C-4E0A-9207-D7FF0275FF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4C9B40-B826-46BF-A0FC-49F290073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2017-24AB-4D67-857A-9A8D2EB04D9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289FD-5AC4-43AD-B315-6E499C691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64020-6866-417D-9A77-EF95F3867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A10C9-A87B-4DF9-B60A-E2EC1188C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631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B2B91-BB82-4852-8162-26080715F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50DD4D-0619-43D0-8080-9078B0C241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669876-E990-426E-A1A3-1FCB185AA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2017-24AB-4D67-857A-9A8D2EB04D9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37014D-37B1-41BF-BFE2-0D8F0192E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5FC6E6-333E-4E3F-ADCF-44D20C050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A10C9-A87B-4DF9-B60A-E2EC1188C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812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00465-A53B-4F41-87F8-C13F00E0C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00F367-1162-42C4-BD30-C7CA3B77C5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E43AB8-A2FE-4004-836F-43A6AC97E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2017-24AB-4D67-857A-9A8D2EB04D9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09C42C-B788-449B-AFAB-A3AF95F11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569D18-082C-4DEE-B757-D59B349B2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A10C9-A87B-4DF9-B60A-E2EC1188C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025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1B0E5-7964-43EC-A45F-EA0EB2CE1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947156-2B80-461A-BF88-0911C89FCB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1815FE-EE36-4AAD-9002-025CAABD99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CC254C-5B61-4DAB-AD54-2E6536875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2017-24AB-4D67-857A-9A8D2EB04D9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6DD5DE-5AD8-45CC-971B-92705A0AF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4C43F2-7208-438B-B7D8-75900ED45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A10C9-A87B-4DF9-B60A-E2EC1188C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744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7F48E6-E352-45AC-812B-DA53A12D2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FECB76-1E57-4613-BEC2-33F88F8413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A9B6BB-4A77-4B4F-86E2-D75C90AF99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B6C911-38CC-4B1F-B444-9476D2B67F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B7B299-5D6C-49F8-85F3-2C9C3B15AA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985FDB-322A-4D84-8524-34F5A9C57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2017-24AB-4D67-857A-9A8D2EB04D9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608608-2956-44C7-B192-502495415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F6F2334-F6ED-4991-AF48-8D1D5B48F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A10C9-A87B-4DF9-B60A-E2EC1188C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756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B5116-89EC-4F62-83EF-2A04AD616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B27016-6148-409A-ACA4-64D4B06A6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2017-24AB-4D67-857A-9A8D2EB04D9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2C843D-0760-491A-8F87-95CA7A201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45F52A-399A-453B-8583-73C4A5B973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A10C9-A87B-4DF9-B60A-E2EC1188C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465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91E56F-0FEB-43A3-8A7F-B54FDA7BF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2017-24AB-4D67-857A-9A8D2EB04D9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F8229F-EC90-4587-A595-38647DB55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30AAA6-5A02-40C2-AE3E-371F22B6C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A10C9-A87B-4DF9-B60A-E2EC1188C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695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A0C530-D43E-4D4E-BD47-8BA125F1C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AC1B2E-95BD-41E1-9C5F-0C48D6F1C2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3EA499-D9FB-4648-AEF1-11960E820D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FDA56D-CF2E-4E67-985E-DA28B6C5A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2017-24AB-4D67-857A-9A8D2EB04D9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09079A-B449-4C55-A8E5-C235FE37B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0C8EEB-4B55-427E-8A14-628A2CADE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A10C9-A87B-4DF9-B60A-E2EC1188C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514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14BB6C-1057-4F10-A1CD-C84DE02620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D1AA9F7-CC05-4E0F-BC4A-D4FA3823B1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9856B6-CBF4-4CE2-88E9-45FBE93488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6576A6-834D-4AC6-889F-77A620DF4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2017-24AB-4D67-857A-9A8D2EB04D9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88E32E-A867-496D-8A23-C6C68827F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FDBD88-504B-4A88-8426-04C847E1A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A10C9-A87B-4DF9-B60A-E2EC1188C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46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0FDD9-0AC4-4C8A-984D-2116B4909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51FAF8-18AF-414A-935D-B79D739CF8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B163E-971C-47E5-B582-3A39BC867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2017-24AB-4D67-857A-9A8D2EB04D9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D1B010-E51B-4960-B9AA-88AA5BBEF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E4277-D55D-4EF1-85DB-35F21B423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A10C9-A87B-4DF9-B60A-E2EC1188C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44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5584CE1-CBFB-4331-84EB-1873EEE92B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79BF31-E311-40D1-A3F1-679494F40B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7DC58C-0925-4E95-BBB6-51A5F51E3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2017-24AB-4D67-857A-9A8D2EB04D9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2472E8-816A-48DC-95DE-560C7236F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059EA2-57A8-41BE-B895-A1CADC70E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A10C9-A87B-4DF9-B60A-E2EC1188C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808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8D1772-C355-4A2D-B0A9-EBEC838402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35BBD2-D0E9-48D6-AE94-CDAA478928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10BE5F-FB9F-4EAF-98F1-A85E9B5864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B2017-24AB-4D67-857A-9A8D2EB04D9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2FBBA7-DEA4-4123-ACDC-608C5C230E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4F3383-AD31-45FD-9E78-C9E5CFB075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7A10C9-A87B-4DF9-B60A-E2EC1188C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364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6C4C68B-C4D4-43E3-BCCD-045DFB14F5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42" b="-1"/>
          <a:stretch/>
        </p:blipFill>
        <p:spPr>
          <a:xfrm>
            <a:off x="3395285" y="2850776"/>
            <a:ext cx="5401429" cy="11736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7E2E755-D095-48C7-955C-E95246734317}"/>
              </a:ext>
            </a:extLst>
          </p:cNvPr>
          <p:cNvSpPr txBox="1"/>
          <p:nvPr/>
        </p:nvSpPr>
        <p:spPr>
          <a:xfrm>
            <a:off x="623854" y="230831"/>
            <a:ext cx="3159846" cy="1785104"/>
          </a:xfrm>
          <a:prstGeom prst="rect">
            <a:avLst/>
          </a:prstGeom>
          <a:noFill/>
          <a:ln w="38100">
            <a:solidFill>
              <a:srgbClr val="2F549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/>
              <a:t>Maths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Place Value (within 100)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Addition and Subtraction (including 2-digit numbers)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Shape (2D and 3D shapes, symmetry)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2F2591-88E7-4500-9445-A238AD455DA0}"/>
              </a:ext>
            </a:extLst>
          </p:cNvPr>
          <p:cNvSpPr txBox="1"/>
          <p:nvPr/>
        </p:nvSpPr>
        <p:spPr>
          <a:xfrm>
            <a:off x="106537" y="2140709"/>
            <a:ext cx="2629247" cy="2862322"/>
          </a:xfrm>
          <a:prstGeom prst="rect">
            <a:avLst/>
          </a:prstGeom>
          <a:noFill/>
          <a:ln w="38100">
            <a:solidFill>
              <a:srgbClr val="2F549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/>
              <a:t>Literacy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Twisted Tales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Non – chronological reports</a:t>
            </a:r>
          </a:p>
          <a:p>
            <a:pPr algn="ctr"/>
            <a:r>
              <a:rPr lang="en-GB" sz="2000" u="sng" dirty="0"/>
              <a:t>Class texts: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err="1"/>
              <a:t>Cinderfella</a:t>
            </a: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err="1"/>
              <a:t>Cindergorilla</a:t>
            </a: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The </a:t>
            </a:r>
            <a:r>
              <a:rPr lang="en-GB" sz="2000" dirty="0" err="1"/>
              <a:t>Ninjabread</a:t>
            </a:r>
            <a:r>
              <a:rPr lang="en-GB" sz="2000" dirty="0"/>
              <a:t> Man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9F0469-DF34-471B-9456-4E9DA8E37940}"/>
              </a:ext>
            </a:extLst>
          </p:cNvPr>
          <p:cNvSpPr txBox="1"/>
          <p:nvPr/>
        </p:nvSpPr>
        <p:spPr>
          <a:xfrm>
            <a:off x="3976149" y="230831"/>
            <a:ext cx="2456793" cy="1631216"/>
          </a:xfrm>
          <a:prstGeom prst="rect">
            <a:avLst/>
          </a:prstGeom>
          <a:noFill/>
          <a:ln w="38100">
            <a:solidFill>
              <a:srgbClr val="2F549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/>
              <a:t>Science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Living Things and Their Habitats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Animals Including Humans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194E49-8EE5-44D5-A71F-EB2F3A972E35}"/>
              </a:ext>
            </a:extLst>
          </p:cNvPr>
          <p:cNvSpPr txBox="1"/>
          <p:nvPr/>
        </p:nvSpPr>
        <p:spPr>
          <a:xfrm>
            <a:off x="9345258" y="4295145"/>
            <a:ext cx="2657114" cy="707886"/>
          </a:xfrm>
          <a:prstGeom prst="rect">
            <a:avLst/>
          </a:prstGeom>
          <a:noFill/>
          <a:ln w="38100">
            <a:solidFill>
              <a:srgbClr val="2F549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/>
              <a:t>PSHE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What is friendship?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C5E8A7-4A4C-4601-861F-51D4F73131BC}"/>
              </a:ext>
            </a:extLst>
          </p:cNvPr>
          <p:cNvSpPr txBox="1"/>
          <p:nvPr/>
        </p:nvSpPr>
        <p:spPr>
          <a:xfrm>
            <a:off x="6625391" y="230831"/>
            <a:ext cx="2657114" cy="1323439"/>
          </a:xfrm>
          <a:prstGeom prst="rect">
            <a:avLst/>
          </a:prstGeom>
          <a:noFill/>
          <a:ln w="38100">
            <a:solidFill>
              <a:srgbClr val="2F549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/>
              <a:t>Computing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Computing systems and network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Digital photography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D394C5-7861-4A49-B7FF-2057C07AF1B5}"/>
              </a:ext>
            </a:extLst>
          </p:cNvPr>
          <p:cNvSpPr txBox="1"/>
          <p:nvPr/>
        </p:nvSpPr>
        <p:spPr>
          <a:xfrm>
            <a:off x="3949254" y="5176152"/>
            <a:ext cx="2323052" cy="1015663"/>
          </a:xfrm>
          <a:prstGeom prst="rect">
            <a:avLst/>
          </a:prstGeom>
          <a:noFill/>
          <a:ln w="38100">
            <a:solidFill>
              <a:srgbClr val="2F549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/>
              <a:t>Geography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Where are we in the world?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001728-B2DC-48E1-BED4-EDC4674F41C0}"/>
              </a:ext>
            </a:extLst>
          </p:cNvPr>
          <p:cNvSpPr txBox="1"/>
          <p:nvPr/>
        </p:nvSpPr>
        <p:spPr>
          <a:xfrm>
            <a:off x="792355" y="5176152"/>
            <a:ext cx="2822844" cy="1323439"/>
          </a:xfrm>
          <a:prstGeom prst="rect">
            <a:avLst/>
          </a:prstGeom>
          <a:noFill/>
          <a:ln w="38100">
            <a:solidFill>
              <a:srgbClr val="2F549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/>
              <a:t>History</a:t>
            </a:r>
          </a:p>
          <a:p>
            <a:pPr algn="ctr"/>
            <a:r>
              <a:rPr lang="en-GB" sz="2000" dirty="0"/>
              <a:t>How did explorers shape the world we live in today?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9FA7A0D-0DCB-4214-935A-6CF3ACBDB466}"/>
              </a:ext>
            </a:extLst>
          </p:cNvPr>
          <p:cNvSpPr txBox="1"/>
          <p:nvPr/>
        </p:nvSpPr>
        <p:spPr>
          <a:xfrm>
            <a:off x="9470599" y="208547"/>
            <a:ext cx="2149077" cy="1323439"/>
          </a:xfrm>
          <a:prstGeom prst="rect">
            <a:avLst/>
          </a:prstGeom>
          <a:noFill/>
          <a:ln w="38100">
            <a:solidFill>
              <a:srgbClr val="2F549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/>
              <a:t>Music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20</a:t>
            </a:r>
            <a:r>
              <a:rPr lang="en-GB" sz="2000" baseline="30000" dirty="0"/>
              <a:t>th</a:t>
            </a:r>
            <a:r>
              <a:rPr lang="en-GB" sz="2000" dirty="0"/>
              <a:t> Century Classical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Jazz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19EFCC9-5FDD-44AF-B7DF-622CBAED5656}"/>
              </a:ext>
            </a:extLst>
          </p:cNvPr>
          <p:cNvSpPr txBox="1"/>
          <p:nvPr/>
        </p:nvSpPr>
        <p:spPr>
          <a:xfrm>
            <a:off x="6647754" y="5176151"/>
            <a:ext cx="2822845" cy="1323439"/>
          </a:xfrm>
          <a:prstGeom prst="rect">
            <a:avLst/>
          </a:prstGeom>
          <a:noFill/>
          <a:ln w="38100">
            <a:solidFill>
              <a:srgbClr val="2F549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/>
              <a:t>P.E.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Locomotion: dodging/jumping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Ball skills: hands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64E10F-AA53-4241-A2F2-AF8B95DB8584}"/>
              </a:ext>
            </a:extLst>
          </p:cNvPr>
          <p:cNvSpPr txBox="1"/>
          <p:nvPr/>
        </p:nvSpPr>
        <p:spPr>
          <a:xfrm>
            <a:off x="9900746" y="1964687"/>
            <a:ext cx="2101626" cy="707886"/>
          </a:xfrm>
          <a:prstGeom prst="rect">
            <a:avLst/>
          </a:prstGeom>
          <a:noFill/>
          <a:ln w="38100">
            <a:solidFill>
              <a:srgbClr val="2F549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/>
              <a:t>Art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Digital Media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DA27BA-AB84-471F-8329-3D9474324622}"/>
              </a:ext>
            </a:extLst>
          </p:cNvPr>
          <p:cNvSpPr txBox="1"/>
          <p:nvPr/>
        </p:nvSpPr>
        <p:spPr>
          <a:xfrm>
            <a:off x="9282505" y="3154558"/>
            <a:ext cx="2822845" cy="707886"/>
          </a:xfrm>
          <a:prstGeom prst="rect">
            <a:avLst/>
          </a:prstGeom>
          <a:noFill/>
          <a:ln w="38100">
            <a:solidFill>
              <a:srgbClr val="2F549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/>
              <a:t>Design and Technology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Mechanical systems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215FB1E-A64F-46A3-AA59-AC8D5AB5ACCC}"/>
              </a:ext>
            </a:extLst>
          </p:cNvPr>
          <p:cNvCxnSpPr>
            <a:stCxn id="8" idx="2"/>
          </p:cNvCxnSpPr>
          <p:nvPr/>
        </p:nvCxnSpPr>
        <p:spPr>
          <a:xfrm>
            <a:off x="5204546" y="1862047"/>
            <a:ext cx="380466" cy="988729"/>
          </a:xfrm>
          <a:prstGeom prst="line">
            <a:avLst/>
          </a:prstGeom>
          <a:ln w="38100">
            <a:solidFill>
              <a:srgbClr val="2F54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152348C-608D-483B-B1ED-3284312DD363}"/>
              </a:ext>
            </a:extLst>
          </p:cNvPr>
          <p:cNvCxnSpPr>
            <a:cxnSpLocks/>
          </p:cNvCxnSpPr>
          <p:nvPr/>
        </p:nvCxnSpPr>
        <p:spPr>
          <a:xfrm flipH="1">
            <a:off x="7216588" y="1531986"/>
            <a:ext cx="547127" cy="1335991"/>
          </a:xfrm>
          <a:prstGeom prst="line">
            <a:avLst/>
          </a:prstGeom>
          <a:ln w="38100">
            <a:solidFill>
              <a:srgbClr val="2F54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AF585F75-9D05-4588-A299-6C2E4EAC9EA9}"/>
              </a:ext>
            </a:extLst>
          </p:cNvPr>
          <p:cNvCxnSpPr>
            <a:cxnSpLocks/>
          </p:cNvCxnSpPr>
          <p:nvPr/>
        </p:nvCxnSpPr>
        <p:spPr>
          <a:xfrm flipH="1">
            <a:off x="8704729" y="1554270"/>
            <a:ext cx="765870" cy="1392053"/>
          </a:xfrm>
          <a:prstGeom prst="line">
            <a:avLst/>
          </a:prstGeom>
          <a:ln w="38100">
            <a:solidFill>
              <a:srgbClr val="2F54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D2E357E-B53E-465E-8D86-EEC7CA877B50}"/>
              </a:ext>
            </a:extLst>
          </p:cNvPr>
          <p:cNvCxnSpPr/>
          <p:nvPr/>
        </p:nvCxnSpPr>
        <p:spPr>
          <a:xfrm>
            <a:off x="3676798" y="2025075"/>
            <a:ext cx="380466" cy="988729"/>
          </a:xfrm>
          <a:prstGeom prst="line">
            <a:avLst/>
          </a:prstGeom>
          <a:ln w="38100">
            <a:solidFill>
              <a:srgbClr val="2F54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0FA23D46-44EC-461A-BF61-E56BBEB983BC}"/>
              </a:ext>
            </a:extLst>
          </p:cNvPr>
          <p:cNvCxnSpPr>
            <a:cxnSpLocks/>
          </p:cNvCxnSpPr>
          <p:nvPr/>
        </p:nvCxnSpPr>
        <p:spPr>
          <a:xfrm>
            <a:off x="2735784" y="3198503"/>
            <a:ext cx="879415" cy="373367"/>
          </a:xfrm>
          <a:prstGeom prst="line">
            <a:avLst/>
          </a:prstGeom>
          <a:ln w="38100">
            <a:solidFill>
              <a:srgbClr val="2F54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98080F4-1CB9-456C-AF5E-795E5F59992B}"/>
              </a:ext>
            </a:extLst>
          </p:cNvPr>
          <p:cNvCxnSpPr>
            <a:cxnSpLocks/>
          </p:cNvCxnSpPr>
          <p:nvPr/>
        </p:nvCxnSpPr>
        <p:spPr>
          <a:xfrm flipH="1">
            <a:off x="2962157" y="3800780"/>
            <a:ext cx="796864" cy="1375371"/>
          </a:xfrm>
          <a:prstGeom prst="line">
            <a:avLst/>
          </a:prstGeom>
          <a:ln w="38100">
            <a:solidFill>
              <a:srgbClr val="2F54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8582AC2-D364-4DE0-9383-59F45F0FC548}"/>
              </a:ext>
            </a:extLst>
          </p:cNvPr>
          <p:cNvCxnSpPr>
            <a:cxnSpLocks/>
            <a:endCxn id="11" idx="0"/>
          </p:cNvCxnSpPr>
          <p:nvPr/>
        </p:nvCxnSpPr>
        <p:spPr>
          <a:xfrm>
            <a:off x="4967168" y="3994100"/>
            <a:ext cx="143612" cy="1182052"/>
          </a:xfrm>
          <a:prstGeom prst="line">
            <a:avLst/>
          </a:prstGeom>
          <a:ln w="38100">
            <a:solidFill>
              <a:srgbClr val="2F54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0B5E9F6C-DE91-4100-847B-F195F114100F}"/>
              </a:ext>
            </a:extLst>
          </p:cNvPr>
          <p:cNvCxnSpPr>
            <a:cxnSpLocks/>
            <a:endCxn id="14" idx="0"/>
          </p:cNvCxnSpPr>
          <p:nvPr/>
        </p:nvCxnSpPr>
        <p:spPr>
          <a:xfrm>
            <a:off x="7223499" y="3990024"/>
            <a:ext cx="835678" cy="1186127"/>
          </a:xfrm>
          <a:prstGeom prst="line">
            <a:avLst/>
          </a:prstGeom>
          <a:ln w="38100">
            <a:solidFill>
              <a:srgbClr val="2F54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EDB4B33B-5756-43E3-96AB-4D1FD98BDB59}"/>
              </a:ext>
            </a:extLst>
          </p:cNvPr>
          <p:cNvCxnSpPr>
            <a:cxnSpLocks/>
            <a:endCxn id="9" idx="1"/>
          </p:cNvCxnSpPr>
          <p:nvPr/>
        </p:nvCxnSpPr>
        <p:spPr>
          <a:xfrm>
            <a:off x="8598816" y="3935052"/>
            <a:ext cx="746442" cy="714036"/>
          </a:xfrm>
          <a:prstGeom prst="line">
            <a:avLst/>
          </a:prstGeom>
          <a:ln w="38100">
            <a:solidFill>
              <a:srgbClr val="2F54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AAE518B8-0A82-483A-821A-70F88F711AE0}"/>
              </a:ext>
            </a:extLst>
          </p:cNvPr>
          <p:cNvCxnSpPr>
            <a:cxnSpLocks/>
            <a:stCxn id="15" idx="1"/>
          </p:cNvCxnSpPr>
          <p:nvPr/>
        </p:nvCxnSpPr>
        <p:spPr>
          <a:xfrm flipH="1">
            <a:off x="8744336" y="2318630"/>
            <a:ext cx="1156410" cy="800813"/>
          </a:xfrm>
          <a:prstGeom prst="line">
            <a:avLst/>
          </a:prstGeom>
          <a:ln w="38100">
            <a:solidFill>
              <a:srgbClr val="2F54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613243E1-7654-46AB-B83D-B903C8BA271E}"/>
              </a:ext>
            </a:extLst>
          </p:cNvPr>
          <p:cNvCxnSpPr>
            <a:cxnSpLocks/>
            <a:stCxn id="16" idx="1"/>
          </p:cNvCxnSpPr>
          <p:nvPr/>
        </p:nvCxnSpPr>
        <p:spPr>
          <a:xfrm flipH="1">
            <a:off x="8744336" y="3508501"/>
            <a:ext cx="538169" cy="87329"/>
          </a:xfrm>
          <a:prstGeom prst="line">
            <a:avLst/>
          </a:prstGeom>
          <a:ln w="38100">
            <a:solidFill>
              <a:srgbClr val="2F54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4786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106</Words>
  <Application>Microsoft Office PowerPoint</Application>
  <PresentationFormat>Widescreen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Hood</dc:creator>
  <cp:lastModifiedBy>Hannah Hood</cp:lastModifiedBy>
  <cp:revision>4</cp:revision>
  <dcterms:created xsi:type="dcterms:W3CDTF">2026-09-04T08:57:22Z</dcterms:created>
  <dcterms:modified xsi:type="dcterms:W3CDTF">2026-09-04T09:20:18Z</dcterms:modified>
</cp:coreProperties>
</file>