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6"/>
  </p:notesMasterIdLst>
  <p:sldIdLst>
    <p:sldId id="266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anne Erskine" userId="47f518ab-9f3d-4d80-9f61-9848429b8790" providerId="ADAL" clId="{D20DF4E1-C7C7-4FFF-A2AA-4319EF254011}"/>
    <pc:docChg chg="undo custSel modSld">
      <pc:chgData name="Leanne Erskine" userId="47f518ab-9f3d-4d80-9f61-9848429b8790" providerId="ADAL" clId="{D20DF4E1-C7C7-4FFF-A2AA-4319EF254011}" dt="2026-04-24T11:42:53.543" v="450" actId="20577"/>
      <pc:docMkLst>
        <pc:docMk/>
      </pc:docMkLst>
      <pc:sldChg chg="modSp mod">
        <pc:chgData name="Leanne Erskine" userId="47f518ab-9f3d-4d80-9f61-9848429b8790" providerId="ADAL" clId="{D20DF4E1-C7C7-4FFF-A2AA-4319EF254011}" dt="2026-04-24T11:42:53.543" v="450" actId="20577"/>
        <pc:sldMkLst>
          <pc:docMk/>
          <pc:sldMk cId="3733145487" sldId="266"/>
        </pc:sldMkLst>
        <pc:spChg chg="mod">
          <ac:chgData name="Leanne Erskine" userId="47f518ab-9f3d-4d80-9f61-9848429b8790" providerId="ADAL" clId="{D20DF4E1-C7C7-4FFF-A2AA-4319EF254011}" dt="2026-04-24T10:39:04.766" v="5" actId="20577"/>
          <ac:spMkLst>
            <pc:docMk/>
            <pc:sldMk cId="3733145487" sldId="266"/>
            <ac:spMk id="4" creationId="{97898575-FB4F-4AAB-A699-D2D6DFD249FA}"/>
          </ac:spMkLst>
        </pc:spChg>
        <pc:spChg chg="mod">
          <ac:chgData name="Leanne Erskine" userId="47f518ab-9f3d-4d80-9f61-9848429b8790" providerId="ADAL" clId="{D20DF4E1-C7C7-4FFF-A2AA-4319EF254011}" dt="2026-04-24T11:39:39.631" v="394" actId="1076"/>
          <ac:spMkLst>
            <pc:docMk/>
            <pc:sldMk cId="3733145487" sldId="266"/>
            <ac:spMk id="5" creationId="{BEB162C4-7DDB-4FDE-8467-AC91FB801640}"/>
          </ac:spMkLst>
        </pc:spChg>
        <pc:spChg chg="mod">
          <ac:chgData name="Leanne Erskine" userId="47f518ab-9f3d-4d80-9f61-9848429b8790" providerId="ADAL" clId="{D20DF4E1-C7C7-4FFF-A2AA-4319EF254011}" dt="2026-04-24T11:41:57.290" v="441" actId="20577"/>
          <ac:spMkLst>
            <pc:docMk/>
            <pc:sldMk cId="3733145487" sldId="266"/>
            <ac:spMk id="8" creationId="{9857B6ED-55A7-4609-B8A5-9DE804993900}"/>
          </ac:spMkLst>
        </pc:spChg>
        <pc:spChg chg="mod">
          <ac:chgData name="Leanne Erskine" userId="47f518ab-9f3d-4d80-9f61-9848429b8790" providerId="ADAL" clId="{D20DF4E1-C7C7-4FFF-A2AA-4319EF254011}" dt="2026-04-24T11:40:19.088" v="400" actId="1076"/>
          <ac:spMkLst>
            <pc:docMk/>
            <pc:sldMk cId="3733145487" sldId="266"/>
            <ac:spMk id="16" creationId="{E6CFDA84-5415-4DEF-B8F5-B69D8A97E8D7}"/>
          </ac:spMkLst>
        </pc:spChg>
        <pc:spChg chg="mod">
          <ac:chgData name="Leanne Erskine" userId="47f518ab-9f3d-4d80-9f61-9848429b8790" providerId="ADAL" clId="{D20DF4E1-C7C7-4FFF-A2AA-4319EF254011}" dt="2026-04-24T11:39:34.597" v="393" actId="14100"/>
          <ac:spMkLst>
            <pc:docMk/>
            <pc:sldMk cId="3733145487" sldId="266"/>
            <ac:spMk id="18" creationId="{1295954C-6C11-4DC6-9CD2-E825CA77B8C8}"/>
          </ac:spMkLst>
        </pc:spChg>
        <pc:spChg chg="mod">
          <ac:chgData name="Leanne Erskine" userId="47f518ab-9f3d-4d80-9f61-9848429b8790" providerId="ADAL" clId="{D20DF4E1-C7C7-4FFF-A2AA-4319EF254011}" dt="2026-04-24T11:40:32.491" v="403" actId="1076"/>
          <ac:spMkLst>
            <pc:docMk/>
            <pc:sldMk cId="3733145487" sldId="266"/>
            <ac:spMk id="19" creationId="{99F29F11-0FC2-47A2-A383-D83C55232A6C}"/>
          </ac:spMkLst>
        </pc:spChg>
        <pc:spChg chg="mod">
          <ac:chgData name="Leanne Erskine" userId="47f518ab-9f3d-4d80-9f61-9848429b8790" providerId="ADAL" clId="{D20DF4E1-C7C7-4FFF-A2AA-4319EF254011}" dt="2026-04-24T11:40:28.474" v="402" actId="14100"/>
          <ac:spMkLst>
            <pc:docMk/>
            <pc:sldMk cId="3733145487" sldId="266"/>
            <ac:spMk id="23" creationId="{E294FBA0-6A23-470D-B5AA-B7D1F087B46C}"/>
          </ac:spMkLst>
        </pc:spChg>
        <pc:spChg chg="mod">
          <ac:chgData name="Leanne Erskine" userId="47f518ab-9f3d-4d80-9f61-9848429b8790" providerId="ADAL" clId="{D20DF4E1-C7C7-4FFF-A2AA-4319EF254011}" dt="2026-04-24T11:42:53.543" v="450" actId="20577"/>
          <ac:spMkLst>
            <pc:docMk/>
            <pc:sldMk cId="3733145487" sldId="266"/>
            <ac:spMk id="32" creationId="{B204B336-CAD9-46AB-8568-9F85198AAF11}"/>
          </ac:spMkLst>
        </pc:spChg>
        <pc:spChg chg="mod">
          <ac:chgData name="Leanne Erskine" userId="47f518ab-9f3d-4d80-9f61-9848429b8790" providerId="ADAL" clId="{D20DF4E1-C7C7-4FFF-A2AA-4319EF254011}" dt="2026-04-24T11:40:22.744" v="401" actId="14100"/>
          <ac:spMkLst>
            <pc:docMk/>
            <pc:sldMk cId="3733145487" sldId="266"/>
            <ac:spMk id="33" creationId="{24CECBDF-EE39-4C67-803E-6C5E36140D85}"/>
          </ac:spMkLst>
        </pc:spChg>
        <pc:spChg chg="mod">
          <ac:chgData name="Leanne Erskine" userId="47f518ab-9f3d-4d80-9f61-9848429b8790" providerId="ADAL" clId="{D20DF4E1-C7C7-4FFF-A2AA-4319EF254011}" dt="2026-04-24T11:02:21.067" v="151" actId="1076"/>
          <ac:spMkLst>
            <pc:docMk/>
            <pc:sldMk cId="3733145487" sldId="266"/>
            <ac:spMk id="34" creationId="{D6F35CD1-687D-474E-A652-CBD28D8E226A}"/>
          </ac:spMkLst>
        </pc:spChg>
        <pc:spChg chg="mod">
          <ac:chgData name="Leanne Erskine" userId="47f518ab-9f3d-4d80-9f61-9848429b8790" providerId="ADAL" clId="{D20DF4E1-C7C7-4FFF-A2AA-4319EF254011}" dt="2026-04-24T11:03:06.786" v="168" actId="20577"/>
          <ac:spMkLst>
            <pc:docMk/>
            <pc:sldMk cId="3733145487" sldId="266"/>
            <ac:spMk id="35" creationId="{19D9F559-14B4-4656-B927-C99A01AF28B0}"/>
          </ac:spMkLst>
        </pc:spChg>
        <pc:spChg chg="mod">
          <ac:chgData name="Leanne Erskine" userId="47f518ab-9f3d-4d80-9f61-9848429b8790" providerId="ADAL" clId="{D20DF4E1-C7C7-4FFF-A2AA-4319EF254011}" dt="2026-04-24T11:00:59.074" v="62" actId="14100"/>
          <ac:spMkLst>
            <pc:docMk/>
            <pc:sldMk cId="3733145487" sldId="266"/>
            <ac:spMk id="45" creationId="{AA2CA743-299C-40D1-BB91-5ACA595E34DF}"/>
          </ac:spMkLst>
        </pc:spChg>
        <pc:spChg chg="mod">
          <ac:chgData name="Leanne Erskine" userId="47f518ab-9f3d-4d80-9f61-9848429b8790" providerId="ADAL" clId="{D20DF4E1-C7C7-4FFF-A2AA-4319EF254011}" dt="2026-04-24T11:41:08.329" v="424" actId="14100"/>
          <ac:spMkLst>
            <pc:docMk/>
            <pc:sldMk cId="3733145487" sldId="266"/>
            <ac:spMk id="46" creationId="{0AC94F8F-FFBF-4907-9A08-406180585781}"/>
          </ac:spMkLst>
        </pc:spChg>
        <pc:spChg chg="mod">
          <ac:chgData name="Leanne Erskine" userId="47f518ab-9f3d-4d80-9f61-9848429b8790" providerId="ADAL" clId="{D20DF4E1-C7C7-4FFF-A2AA-4319EF254011}" dt="2026-04-24T11:01:22.596" v="109" actId="20577"/>
          <ac:spMkLst>
            <pc:docMk/>
            <pc:sldMk cId="3733145487" sldId="266"/>
            <ac:spMk id="48" creationId="{8A2D1183-B0BC-46BE-B902-3F47652764FF}"/>
          </ac:spMkLst>
        </pc:spChg>
        <pc:spChg chg="mod">
          <ac:chgData name="Leanne Erskine" userId="47f518ab-9f3d-4d80-9f61-9848429b8790" providerId="ADAL" clId="{D20DF4E1-C7C7-4FFF-A2AA-4319EF254011}" dt="2026-04-24T10:59:39.739" v="30"/>
          <ac:spMkLst>
            <pc:docMk/>
            <pc:sldMk cId="3733145487" sldId="266"/>
            <ac:spMk id="51" creationId="{0F33B878-7130-4F5A-A938-DB6BA54017FB}"/>
          </ac:spMkLst>
        </pc:spChg>
        <pc:spChg chg="mod">
          <ac:chgData name="Leanne Erskine" userId="47f518ab-9f3d-4d80-9f61-9848429b8790" providerId="ADAL" clId="{D20DF4E1-C7C7-4FFF-A2AA-4319EF254011}" dt="2026-04-24T11:41:16.345" v="426" actId="14100"/>
          <ac:spMkLst>
            <pc:docMk/>
            <pc:sldMk cId="3733145487" sldId="266"/>
            <ac:spMk id="60" creationId="{2588F4F7-0F08-41CD-BB70-D04CA4762F1F}"/>
          </ac:spMkLst>
        </pc:spChg>
        <pc:spChg chg="mod">
          <ac:chgData name="Leanne Erskine" userId="47f518ab-9f3d-4d80-9f61-9848429b8790" providerId="ADAL" clId="{D20DF4E1-C7C7-4FFF-A2AA-4319EF254011}" dt="2026-04-24T11:01:52.559" v="127" actId="20577"/>
          <ac:spMkLst>
            <pc:docMk/>
            <pc:sldMk cId="3733145487" sldId="266"/>
            <ac:spMk id="61" creationId="{194C4C6E-7142-4717-93F6-7AB80DC26574}"/>
          </ac:spMkLst>
        </pc:spChg>
        <pc:spChg chg="mod">
          <ac:chgData name="Leanne Erskine" userId="47f518ab-9f3d-4d80-9f61-9848429b8790" providerId="ADAL" clId="{D20DF4E1-C7C7-4FFF-A2AA-4319EF254011}" dt="2026-04-24T11:01:49.159" v="126" actId="122"/>
          <ac:spMkLst>
            <pc:docMk/>
            <pc:sldMk cId="3733145487" sldId="266"/>
            <ac:spMk id="63" creationId="{5FC2C21D-7EAF-40F2-B906-379F27957961}"/>
          </ac:spMkLst>
        </pc:spChg>
        <pc:spChg chg="mod">
          <ac:chgData name="Leanne Erskine" userId="47f518ab-9f3d-4d80-9f61-9848429b8790" providerId="ADAL" clId="{D20DF4E1-C7C7-4FFF-A2AA-4319EF254011}" dt="2026-04-24T11:39:52.817" v="395" actId="1076"/>
          <ac:spMkLst>
            <pc:docMk/>
            <pc:sldMk cId="3733145487" sldId="266"/>
            <ac:spMk id="79" creationId="{A365C1F9-8FAA-CC17-B116-D13DEC328A26}"/>
          </ac:spMkLst>
        </pc:spChg>
        <pc:cxnChg chg="mod">
          <ac:chgData name="Leanne Erskine" userId="47f518ab-9f3d-4d80-9f61-9848429b8790" providerId="ADAL" clId="{D20DF4E1-C7C7-4FFF-A2AA-4319EF254011}" dt="2026-04-24T11:39:52.817" v="395" actId="1076"/>
          <ac:cxnSpMkLst>
            <pc:docMk/>
            <pc:sldMk cId="3733145487" sldId="266"/>
            <ac:cxnSpMk id="42" creationId="{AB346D32-B0F7-4ADA-8108-B57ECAFC63CC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A38CA7-BE8A-4AC6-8D9F-000B044DB797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60DA54-80FF-4467-8A8D-E56110BBA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387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D99C-1CCB-43F9-B58B-5FD099DA8D8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85-7F09-445B-9B93-4F8A52356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355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D99C-1CCB-43F9-B58B-5FD099DA8D8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85-7F09-445B-9B93-4F8A52356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15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D99C-1CCB-43F9-B58B-5FD099DA8D8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85-7F09-445B-9B93-4F8A52356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085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D99C-1CCB-43F9-B58B-5FD099DA8D8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85-7F09-445B-9B93-4F8A52356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815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D99C-1CCB-43F9-B58B-5FD099DA8D8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85-7F09-445B-9B93-4F8A52356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98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D99C-1CCB-43F9-B58B-5FD099DA8D8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85-7F09-445B-9B93-4F8A52356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339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D99C-1CCB-43F9-B58B-5FD099DA8D8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85-7F09-445B-9B93-4F8A52356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92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D99C-1CCB-43F9-B58B-5FD099DA8D8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85-7F09-445B-9B93-4F8A52356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481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D99C-1CCB-43F9-B58B-5FD099DA8D8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85-7F09-445B-9B93-4F8A52356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177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D99C-1CCB-43F9-B58B-5FD099DA8D8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85-7F09-445B-9B93-4F8A52356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197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1D99C-1CCB-43F9-B58B-5FD099DA8D8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5E585-7F09-445B-9B93-4F8A52356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460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1D99C-1CCB-43F9-B58B-5FD099DA8D89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5E585-7F09-445B-9B93-4F8A52356B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166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1D3814F0-7BA0-488B-2DB4-8E08FDB419B3}"/>
              </a:ext>
            </a:extLst>
          </p:cNvPr>
          <p:cNvCxnSpPr>
            <a:cxnSpLocks/>
          </p:cNvCxnSpPr>
          <p:nvPr/>
        </p:nvCxnSpPr>
        <p:spPr>
          <a:xfrm flipH="1" flipV="1">
            <a:off x="5844529" y="3984647"/>
            <a:ext cx="585835" cy="23763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AB346D32-B0F7-4ADA-8108-B57ECAFC63CC}"/>
              </a:ext>
            </a:extLst>
          </p:cNvPr>
          <p:cNvCxnSpPr>
            <a:cxnSpLocks/>
            <a:endCxn id="79" idx="2"/>
          </p:cNvCxnSpPr>
          <p:nvPr/>
        </p:nvCxnSpPr>
        <p:spPr>
          <a:xfrm flipH="1" flipV="1">
            <a:off x="3139960" y="2600843"/>
            <a:ext cx="453734" cy="414818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C8FFD64-9C83-4D79-9543-524AE1B97ADA}"/>
              </a:ext>
            </a:extLst>
          </p:cNvPr>
          <p:cNvCxnSpPr>
            <a:cxnSpLocks/>
          </p:cNvCxnSpPr>
          <p:nvPr/>
        </p:nvCxnSpPr>
        <p:spPr>
          <a:xfrm>
            <a:off x="1361318" y="2602239"/>
            <a:ext cx="1062521" cy="512909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F7C147A0-535D-49CD-8F4C-7E96AC53DF87}"/>
              </a:ext>
            </a:extLst>
          </p:cNvPr>
          <p:cNvCxnSpPr>
            <a:cxnSpLocks/>
            <a:stCxn id="24" idx="3"/>
          </p:cNvCxnSpPr>
          <p:nvPr/>
        </p:nvCxnSpPr>
        <p:spPr>
          <a:xfrm flipV="1">
            <a:off x="1578941" y="3357023"/>
            <a:ext cx="630966" cy="41586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E657337-34CB-476B-9210-6BAE1FDFA0C3}"/>
              </a:ext>
            </a:extLst>
          </p:cNvPr>
          <p:cNvCxnSpPr>
            <a:cxnSpLocks/>
            <a:endCxn id="55" idx="0"/>
          </p:cNvCxnSpPr>
          <p:nvPr/>
        </p:nvCxnSpPr>
        <p:spPr>
          <a:xfrm flipH="1">
            <a:off x="1187791" y="3886405"/>
            <a:ext cx="827304" cy="365737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70743464-1347-433E-B105-9AA907701B89}"/>
              </a:ext>
            </a:extLst>
          </p:cNvPr>
          <p:cNvCxnSpPr>
            <a:cxnSpLocks/>
          </p:cNvCxnSpPr>
          <p:nvPr/>
        </p:nvCxnSpPr>
        <p:spPr>
          <a:xfrm flipV="1">
            <a:off x="2980219" y="3939870"/>
            <a:ext cx="226355" cy="279057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247C9324-FA6A-94B6-D208-B5315D97935B}"/>
              </a:ext>
            </a:extLst>
          </p:cNvPr>
          <p:cNvSpPr/>
          <p:nvPr/>
        </p:nvSpPr>
        <p:spPr>
          <a:xfrm>
            <a:off x="2034099" y="2890744"/>
            <a:ext cx="4976074" cy="107942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FCBFC01C-E548-4C5E-9617-92EE3A39C082}"/>
              </a:ext>
            </a:extLst>
          </p:cNvPr>
          <p:cNvCxnSpPr>
            <a:cxnSpLocks/>
          </p:cNvCxnSpPr>
          <p:nvPr/>
        </p:nvCxnSpPr>
        <p:spPr>
          <a:xfrm flipV="1">
            <a:off x="6882980" y="2603948"/>
            <a:ext cx="893575" cy="275219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BEB162C4-7DDB-4FDE-8467-AC91FB801640}"/>
              </a:ext>
            </a:extLst>
          </p:cNvPr>
          <p:cNvSpPr txBox="1"/>
          <p:nvPr/>
        </p:nvSpPr>
        <p:spPr>
          <a:xfrm>
            <a:off x="916809" y="716728"/>
            <a:ext cx="855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Maths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6CFDA84-5415-4DEF-B8F5-B69D8A97E8D7}"/>
              </a:ext>
            </a:extLst>
          </p:cNvPr>
          <p:cNvSpPr txBox="1"/>
          <p:nvPr/>
        </p:nvSpPr>
        <p:spPr>
          <a:xfrm>
            <a:off x="2478958" y="727967"/>
            <a:ext cx="1351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English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95954C-6C11-4DC6-9CD2-E825CA77B8C8}"/>
              </a:ext>
            </a:extLst>
          </p:cNvPr>
          <p:cNvSpPr/>
          <p:nvPr/>
        </p:nvSpPr>
        <p:spPr>
          <a:xfrm>
            <a:off x="419827" y="734553"/>
            <a:ext cx="1891004" cy="186442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9F29F11-0FC2-47A2-A383-D83C55232A6C}"/>
              </a:ext>
            </a:extLst>
          </p:cNvPr>
          <p:cNvSpPr txBox="1"/>
          <p:nvPr/>
        </p:nvSpPr>
        <p:spPr>
          <a:xfrm>
            <a:off x="4164880" y="706091"/>
            <a:ext cx="1212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Science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294FBA0-6A23-470D-B5AA-B7D1F087B46C}"/>
              </a:ext>
            </a:extLst>
          </p:cNvPr>
          <p:cNvSpPr/>
          <p:nvPr/>
        </p:nvSpPr>
        <p:spPr>
          <a:xfrm>
            <a:off x="3947141" y="734553"/>
            <a:ext cx="1520836" cy="188941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F1E026D-DA3F-4706-BF96-9CE36D7984C5}"/>
              </a:ext>
            </a:extLst>
          </p:cNvPr>
          <p:cNvSpPr/>
          <p:nvPr/>
        </p:nvSpPr>
        <p:spPr>
          <a:xfrm>
            <a:off x="442611" y="2793651"/>
            <a:ext cx="1136330" cy="12099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BEA1053-E138-4816-982E-9EBB5FB3DBDF}"/>
              </a:ext>
            </a:extLst>
          </p:cNvPr>
          <p:cNvSpPr txBox="1"/>
          <p:nvPr/>
        </p:nvSpPr>
        <p:spPr>
          <a:xfrm>
            <a:off x="455876" y="2844573"/>
            <a:ext cx="547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P.E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F59C44E-9EDE-4CB1-850F-D9B6060F43EC}"/>
              </a:ext>
            </a:extLst>
          </p:cNvPr>
          <p:cNvSpPr txBox="1"/>
          <p:nvPr/>
        </p:nvSpPr>
        <p:spPr>
          <a:xfrm>
            <a:off x="7818808" y="2844573"/>
            <a:ext cx="1341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PSHE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1774B6F-4D12-4E95-BEFB-53351299AC97}"/>
              </a:ext>
            </a:extLst>
          </p:cNvPr>
          <p:cNvSpPr txBox="1"/>
          <p:nvPr/>
        </p:nvSpPr>
        <p:spPr>
          <a:xfrm>
            <a:off x="689433" y="4211259"/>
            <a:ext cx="1121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Spanish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8C2DA40-4DC6-4883-8A78-F6062A446633}"/>
              </a:ext>
            </a:extLst>
          </p:cNvPr>
          <p:cNvSpPr txBox="1"/>
          <p:nvPr/>
        </p:nvSpPr>
        <p:spPr>
          <a:xfrm>
            <a:off x="7182435" y="787444"/>
            <a:ext cx="1866028" cy="150810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History</a:t>
            </a:r>
          </a:p>
          <a:p>
            <a:pPr algn="ctr"/>
            <a:r>
              <a:rPr lang="en-GB" sz="1400" kern="1200" dirty="0">
                <a:solidFill>
                  <a:schemeClr val="tx1"/>
                </a:solidFill>
                <a:ea typeface="+mn-ea"/>
                <a:cs typeface="+mn-cs"/>
              </a:rPr>
              <a:t>What can crime and punishment tell us about society in different periods?</a:t>
            </a:r>
          </a:p>
          <a:p>
            <a:pPr algn="ctr"/>
            <a:endParaRPr lang="en-GB" b="1" u="sn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57B6ED-55A7-4609-B8A5-9DE804993900}"/>
              </a:ext>
            </a:extLst>
          </p:cNvPr>
          <p:cNvSpPr txBox="1"/>
          <p:nvPr/>
        </p:nvSpPr>
        <p:spPr>
          <a:xfrm>
            <a:off x="2435125" y="1057736"/>
            <a:ext cx="1398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6363" indent="-106363">
              <a:buFont typeface="Arial" panose="020B0604020202020204" pitchFamily="34" charset="0"/>
              <a:buChar char="•"/>
            </a:pPr>
            <a:r>
              <a:rPr lang="en-US" sz="1400" dirty="0"/>
              <a:t>Myth</a:t>
            </a:r>
          </a:p>
          <a:p>
            <a:pPr marL="106363" indent="-106363">
              <a:buFont typeface="Arial" panose="020B0604020202020204" pitchFamily="34" charset="0"/>
              <a:buChar char="•"/>
            </a:pPr>
            <a:r>
              <a:rPr lang="en-US" sz="1400" dirty="0"/>
              <a:t>Discussion</a:t>
            </a:r>
            <a:endParaRPr lang="en-GB" sz="14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204B336-CAD9-46AB-8568-9F85198AAF11}"/>
              </a:ext>
            </a:extLst>
          </p:cNvPr>
          <p:cNvSpPr txBox="1"/>
          <p:nvPr/>
        </p:nvSpPr>
        <p:spPr>
          <a:xfrm>
            <a:off x="434839" y="1043218"/>
            <a:ext cx="187599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6363" indent="-106363">
              <a:buFont typeface="Arial" panose="020B0604020202020204" pitchFamily="34" charset="0"/>
              <a:buChar char="•"/>
            </a:pPr>
            <a:r>
              <a:rPr lang="en-US" sz="1400" dirty="0"/>
              <a:t>Decimals</a:t>
            </a:r>
          </a:p>
          <a:p>
            <a:pPr marL="106363" indent="-106363">
              <a:buFont typeface="Arial" panose="020B0604020202020204" pitchFamily="34" charset="0"/>
              <a:buChar char="•"/>
            </a:pPr>
            <a:r>
              <a:rPr lang="en-US" sz="1400" dirty="0"/>
              <a:t>Converting units</a:t>
            </a:r>
          </a:p>
          <a:p>
            <a:pPr marL="106363" indent="-106363">
              <a:buFont typeface="Arial" panose="020B0604020202020204" pitchFamily="34" charset="0"/>
              <a:buChar char="•"/>
            </a:pPr>
            <a:r>
              <a:rPr lang="en-US" sz="1400" dirty="0"/>
              <a:t>Volume</a:t>
            </a:r>
          </a:p>
          <a:p>
            <a:pPr marL="106363" indent="-106363">
              <a:buFont typeface="Arial" panose="020B0604020202020204" pitchFamily="34" charset="0"/>
              <a:buChar char="•"/>
            </a:pPr>
            <a:r>
              <a:rPr lang="en-US" sz="1400" dirty="0"/>
              <a:t>Negative Numbers</a:t>
            </a:r>
          </a:p>
          <a:p>
            <a:pPr marL="106363" indent="-106363">
              <a:buFont typeface="Arial" panose="020B0604020202020204" pitchFamily="34" charset="0"/>
              <a:buChar char="•"/>
            </a:pPr>
            <a:r>
              <a:rPr lang="en-US" sz="1400" dirty="0"/>
              <a:t>Shape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4CECBDF-EE39-4C67-803E-6C5E36140D85}"/>
              </a:ext>
            </a:extLst>
          </p:cNvPr>
          <p:cNvSpPr txBox="1"/>
          <p:nvPr/>
        </p:nvSpPr>
        <p:spPr>
          <a:xfrm>
            <a:off x="3947141" y="1012347"/>
            <a:ext cx="15198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6363" indent="-106363">
              <a:buFont typeface="Arial" panose="020B0604020202020204" pitchFamily="34" charset="0"/>
              <a:buChar char="•"/>
              <a:tabLst>
                <a:tab pos="84138" algn="l"/>
              </a:tabLst>
            </a:pPr>
            <a:r>
              <a:rPr lang="en-US" sz="1400" dirty="0"/>
              <a:t>Life cycles</a:t>
            </a:r>
          </a:p>
          <a:p>
            <a:pPr marL="106363" indent="-106363">
              <a:buFont typeface="Arial" panose="020B0604020202020204" pitchFamily="34" charset="0"/>
              <a:buChar char="•"/>
              <a:tabLst>
                <a:tab pos="84138" algn="l"/>
              </a:tabLst>
            </a:pPr>
            <a:r>
              <a:rPr lang="en-US" sz="1400" dirty="0"/>
              <a:t>Reproduction</a:t>
            </a:r>
          </a:p>
          <a:p>
            <a:pPr marL="106363" indent="-106363">
              <a:buFont typeface="Arial" panose="020B0604020202020204" pitchFamily="34" charset="0"/>
              <a:buChar char="•"/>
              <a:tabLst>
                <a:tab pos="84138" algn="l"/>
              </a:tabLst>
            </a:pPr>
            <a:r>
              <a:rPr lang="en-US" sz="1400" dirty="0"/>
              <a:t>Stages in the human life cycle (including puberty)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6F35CD1-687D-474E-A652-CBD28D8E226A}"/>
              </a:ext>
            </a:extLst>
          </p:cNvPr>
          <p:cNvSpPr txBox="1"/>
          <p:nvPr/>
        </p:nvSpPr>
        <p:spPr>
          <a:xfrm>
            <a:off x="462430" y="3169427"/>
            <a:ext cx="10312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4138" indent="-84138">
              <a:buFont typeface="Arial" panose="020B0604020202020204" pitchFamily="34" charset="0"/>
              <a:buChar char="•"/>
              <a:tabLst>
                <a:tab pos="84138" algn="l"/>
              </a:tabLst>
            </a:pPr>
            <a:r>
              <a:rPr lang="en-GB" sz="1400" dirty="0"/>
              <a:t>Cricket</a:t>
            </a:r>
          </a:p>
          <a:p>
            <a:pPr marL="84138" indent="-84138">
              <a:buFont typeface="Arial" panose="020B0604020202020204" pitchFamily="34" charset="0"/>
              <a:buChar char="•"/>
              <a:tabLst>
                <a:tab pos="84138" algn="l"/>
              </a:tabLst>
            </a:pPr>
            <a:r>
              <a:rPr lang="en-GB" sz="1400" dirty="0"/>
              <a:t>Athletics</a:t>
            </a:r>
          </a:p>
          <a:p>
            <a:pPr marL="84138" indent="-84138">
              <a:buFont typeface="Arial" panose="020B0604020202020204" pitchFamily="34" charset="0"/>
              <a:buChar char="•"/>
              <a:tabLst>
                <a:tab pos="84138" algn="l"/>
              </a:tabLst>
            </a:pPr>
            <a:r>
              <a:rPr lang="en-GB" sz="1400" dirty="0"/>
              <a:t>Swimming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9D9F559-14B4-4656-B927-C99A01AF28B0}"/>
              </a:ext>
            </a:extLst>
          </p:cNvPr>
          <p:cNvSpPr txBox="1"/>
          <p:nvPr/>
        </p:nvSpPr>
        <p:spPr>
          <a:xfrm>
            <a:off x="7870825" y="3226166"/>
            <a:ext cx="1177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Money and Careers</a:t>
            </a:r>
            <a:endParaRPr lang="en-GB" sz="1400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2805D94-575D-4059-BC8C-9193A5684EDA}"/>
              </a:ext>
            </a:extLst>
          </p:cNvPr>
          <p:cNvSpPr/>
          <p:nvPr/>
        </p:nvSpPr>
        <p:spPr>
          <a:xfrm>
            <a:off x="7278660" y="740660"/>
            <a:ext cx="1832099" cy="186442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C57F4C83-CF6A-439D-B129-B8D841BC36E3}"/>
              </a:ext>
            </a:extLst>
          </p:cNvPr>
          <p:cNvCxnSpPr>
            <a:cxnSpLocks/>
            <a:endCxn id="17" idx="3"/>
          </p:cNvCxnSpPr>
          <p:nvPr/>
        </p:nvCxnSpPr>
        <p:spPr>
          <a:xfrm flipH="1">
            <a:off x="7010173" y="3429000"/>
            <a:ext cx="776174" cy="1459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>
            <a:extLst>
              <a:ext uri="{FF2B5EF4-FFF2-40B4-BE49-F238E27FC236}">
                <a16:creationId xmlns:a16="http://schemas.microsoft.com/office/drawing/2014/main" id="{2C29881B-845D-452B-8A53-6FF0D19DD6AC}"/>
              </a:ext>
            </a:extLst>
          </p:cNvPr>
          <p:cNvSpPr/>
          <p:nvPr/>
        </p:nvSpPr>
        <p:spPr>
          <a:xfrm>
            <a:off x="6447108" y="4218927"/>
            <a:ext cx="1093087" cy="1951679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FC2C21D-7EAF-40F2-B906-379F27957961}"/>
              </a:ext>
            </a:extLst>
          </p:cNvPr>
          <p:cNvSpPr txBox="1"/>
          <p:nvPr/>
        </p:nvSpPr>
        <p:spPr>
          <a:xfrm>
            <a:off x="6431397" y="4250648"/>
            <a:ext cx="11748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Music</a:t>
            </a:r>
          </a:p>
          <a:p>
            <a:pPr algn="ctr"/>
            <a:endParaRPr lang="en-GB" b="1" u="sng" dirty="0"/>
          </a:p>
          <a:p>
            <a:pPr algn="ctr"/>
            <a:r>
              <a:rPr lang="en-GB" sz="1400" dirty="0"/>
              <a:t>Music Technology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81BB38C0-20C9-49E6-8370-E56317A14AD5}"/>
              </a:ext>
            </a:extLst>
          </p:cNvPr>
          <p:cNvCxnSpPr>
            <a:cxnSpLocks/>
          </p:cNvCxnSpPr>
          <p:nvPr/>
        </p:nvCxnSpPr>
        <p:spPr>
          <a:xfrm flipH="1" flipV="1">
            <a:off x="5961008" y="3323927"/>
            <a:ext cx="1515972" cy="909046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Rectangle 65">
            <a:extLst>
              <a:ext uri="{FF2B5EF4-FFF2-40B4-BE49-F238E27FC236}">
                <a16:creationId xmlns:a16="http://schemas.microsoft.com/office/drawing/2014/main" id="{E9C2852C-5107-419C-8989-024CD9626D53}"/>
              </a:ext>
            </a:extLst>
          </p:cNvPr>
          <p:cNvSpPr/>
          <p:nvPr/>
        </p:nvSpPr>
        <p:spPr>
          <a:xfrm>
            <a:off x="7705736" y="4232973"/>
            <a:ext cx="1342726" cy="1951679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6C8BBF4F-D1B9-4425-A92A-3DF2B21F855E}"/>
              </a:ext>
            </a:extLst>
          </p:cNvPr>
          <p:cNvSpPr txBox="1"/>
          <p:nvPr/>
        </p:nvSpPr>
        <p:spPr>
          <a:xfrm>
            <a:off x="7722481" y="4256556"/>
            <a:ext cx="1325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Design and Technology</a:t>
            </a:r>
          </a:p>
        </p:txBody>
      </p:sp>
      <p:pic>
        <p:nvPicPr>
          <p:cNvPr id="11" name="Picture 4" descr="Washingwell Primary School | OurGateshead">
            <a:extLst>
              <a:ext uri="{FF2B5EF4-FFF2-40B4-BE49-F238E27FC236}">
                <a16:creationId xmlns:a16="http://schemas.microsoft.com/office/drawing/2014/main" id="{2DF086B2-E789-9DC1-779C-D02C84811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664" y="3040003"/>
            <a:ext cx="800749" cy="752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7898575-FB4F-4AAB-A699-D2D6DFD249FA}"/>
              </a:ext>
            </a:extLst>
          </p:cNvPr>
          <p:cNvSpPr/>
          <p:nvPr/>
        </p:nvSpPr>
        <p:spPr>
          <a:xfrm>
            <a:off x="2105452" y="3009564"/>
            <a:ext cx="3996030" cy="752130"/>
          </a:xfrm>
          <a:prstGeom prst="rect">
            <a:avLst/>
          </a:prstGeom>
          <a:noFill/>
        </p:spPr>
        <p:txBody>
          <a:bodyPr wrap="none" lIns="74295" tIns="37148" rIns="74295" bIns="37148">
            <a:spAutoFit/>
          </a:bodyPr>
          <a:lstStyle/>
          <a:p>
            <a:pPr algn="ctr"/>
            <a:r>
              <a:rPr lang="en-US" sz="44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latin typeface="Maiandra GD" panose="020E0502030308020204" pitchFamily="34" charset="0"/>
              </a:rPr>
              <a:t>Year 5: Summer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A365C1F9-8FAA-CC17-B116-D13DEC328A26}"/>
              </a:ext>
            </a:extLst>
          </p:cNvPr>
          <p:cNvSpPr/>
          <p:nvPr/>
        </p:nvSpPr>
        <p:spPr>
          <a:xfrm>
            <a:off x="2468487" y="736423"/>
            <a:ext cx="1342946" cy="186442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56E12FA7-AFEB-07B2-69A9-246C9B8D15C7}"/>
              </a:ext>
            </a:extLst>
          </p:cNvPr>
          <p:cNvCxnSpPr>
            <a:cxnSpLocks/>
          </p:cNvCxnSpPr>
          <p:nvPr/>
        </p:nvCxnSpPr>
        <p:spPr>
          <a:xfrm flipV="1">
            <a:off x="5510230" y="2623966"/>
            <a:ext cx="204376" cy="266778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AA2CA743-299C-40D1-BB91-5ACA595E34DF}"/>
              </a:ext>
            </a:extLst>
          </p:cNvPr>
          <p:cNvSpPr txBox="1"/>
          <p:nvPr/>
        </p:nvSpPr>
        <p:spPr>
          <a:xfrm>
            <a:off x="7745039" y="4946950"/>
            <a:ext cx="119434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Food Technology – Making bread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AC94F8F-FFBF-4907-9A08-406180585781}"/>
              </a:ext>
            </a:extLst>
          </p:cNvPr>
          <p:cNvSpPr txBox="1"/>
          <p:nvPr/>
        </p:nvSpPr>
        <p:spPr>
          <a:xfrm>
            <a:off x="2229653" y="4256556"/>
            <a:ext cx="138970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RE</a:t>
            </a:r>
          </a:p>
          <a:p>
            <a:endParaRPr kumimoji="0" lang="en-GB" sz="1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algn="ctr"/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Religious Stories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4927EFE-0A16-4B0F-822E-B0802D3A72D4}"/>
              </a:ext>
            </a:extLst>
          </p:cNvPr>
          <p:cNvSpPr/>
          <p:nvPr/>
        </p:nvSpPr>
        <p:spPr>
          <a:xfrm>
            <a:off x="2200264" y="4260380"/>
            <a:ext cx="1389701" cy="1951679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15AEB45-2CBB-4869-AFDD-E07C39C0028F}"/>
              </a:ext>
            </a:extLst>
          </p:cNvPr>
          <p:cNvSpPr/>
          <p:nvPr/>
        </p:nvSpPr>
        <p:spPr>
          <a:xfrm>
            <a:off x="455875" y="4252142"/>
            <a:ext cx="1463831" cy="1951679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98BAC9D-56F7-4E20-B2E3-40BF6DFAC0CE}"/>
              </a:ext>
            </a:extLst>
          </p:cNvPr>
          <p:cNvSpPr/>
          <p:nvPr/>
        </p:nvSpPr>
        <p:spPr>
          <a:xfrm>
            <a:off x="7893409" y="2811357"/>
            <a:ext cx="1136330" cy="12099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588F4F7-0F08-41CD-BB70-D04CA4762F1F}"/>
              </a:ext>
            </a:extLst>
          </p:cNvPr>
          <p:cNvSpPr txBox="1"/>
          <p:nvPr/>
        </p:nvSpPr>
        <p:spPr>
          <a:xfrm>
            <a:off x="434839" y="4500717"/>
            <a:ext cx="14848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4138" indent="-84138">
              <a:buFont typeface="Arial" panose="020B0604020202020204" pitchFamily="34" charset="0"/>
              <a:buChar char="•"/>
              <a:tabLst>
                <a:tab pos="84138" algn="l"/>
              </a:tabLst>
            </a:pPr>
            <a:endParaRPr lang="en-US" sz="1400" dirty="0"/>
          </a:p>
          <a:p>
            <a:pPr>
              <a:tabLst>
                <a:tab pos="84138" algn="l"/>
              </a:tabLst>
            </a:pPr>
            <a:r>
              <a:rPr lang="en-US" sz="1400" dirty="0"/>
              <a:t>The Four Seasons</a:t>
            </a:r>
            <a:endParaRPr lang="en-GB" sz="1400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4CB40D0A-E556-4F79-988E-20F60D7A691C}"/>
              </a:ext>
            </a:extLst>
          </p:cNvPr>
          <p:cNvSpPr/>
          <p:nvPr/>
        </p:nvSpPr>
        <p:spPr>
          <a:xfrm>
            <a:off x="3787503" y="4249695"/>
            <a:ext cx="1243619" cy="1951679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0F33B878-7130-4F5A-A938-DB6BA54017FB}"/>
              </a:ext>
            </a:extLst>
          </p:cNvPr>
          <p:cNvSpPr txBox="1"/>
          <p:nvPr/>
        </p:nvSpPr>
        <p:spPr>
          <a:xfrm>
            <a:off x="3829316" y="4292159"/>
            <a:ext cx="127088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Computing</a:t>
            </a:r>
          </a:p>
          <a:p>
            <a:pPr algn="ctr"/>
            <a:endParaRPr lang="en-GB" b="1" u="sng" dirty="0"/>
          </a:p>
          <a:p>
            <a:r>
              <a:rPr lang="en-GB" sz="1400" dirty="0"/>
              <a:t>Creating Media – Video production</a:t>
            </a:r>
          </a:p>
          <a:p>
            <a:endParaRPr lang="en-GB" sz="1400" dirty="0"/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0D2C39B0-1397-4166-9D4D-61F8459A17AE}"/>
              </a:ext>
            </a:extLst>
          </p:cNvPr>
          <p:cNvCxnSpPr>
            <a:cxnSpLocks/>
          </p:cNvCxnSpPr>
          <p:nvPr/>
        </p:nvCxnSpPr>
        <p:spPr>
          <a:xfrm flipV="1">
            <a:off x="4656379" y="3902458"/>
            <a:ext cx="1" cy="362281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id="{137F1AB3-5645-4CC9-BD74-4ACC91830626}"/>
              </a:ext>
            </a:extLst>
          </p:cNvPr>
          <p:cNvSpPr/>
          <p:nvPr/>
        </p:nvSpPr>
        <p:spPr>
          <a:xfrm>
            <a:off x="5607509" y="723158"/>
            <a:ext cx="1512464" cy="1900808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A2D1183-B0BC-46BE-B902-3F47652764FF}"/>
              </a:ext>
            </a:extLst>
          </p:cNvPr>
          <p:cNvSpPr txBox="1"/>
          <p:nvPr/>
        </p:nvSpPr>
        <p:spPr>
          <a:xfrm>
            <a:off x="5630906" y="772065"/>
            <a:ext cx="1451359" cy="128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Geography</a:t>
            </a:r>
          </a:p>
          <a:p>
            <a:pPr marR="0" lvl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buClrTx/>
              <a:buSzTx/>
              <a:tabLst/>
              <a:defRPr/>
            </a:pPr>
            <a:r>
              <a:rPr lang="en-US" sz="1400" dirty="0">
                <a:latin typeface="Letter-join Plus 24" panose="02000505000000020003" pitchFamily="50" charset="0"/>
              </a:rPr>
              <a:t>What makes North America a diverse continent?</a:t>
            </a:r>
            <a:endParaRPr lang="en-US" sz="1400" dirty="0">
              <a:effectLst/>
              <a:latin typeface="Letter-join Plus 24" panose="02000505000000020003" pitchFamily="50" charset="0"/>
            </a:endParaRP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494DB3AC-A44F-4FE2-ADD8-EC20DE2A9E89}"/>
              </a:ext>
            </a:extLst>
          </p:cNvPr>
          <p:cNvCxnSpPr>
            <a:cxnSpLocks/>
          </p:cNvCxnSpPr>
          <p:nvPr/>
        </p:nvCxnSpPr>
        <p:spPr>
          <a:xfrm flipV="1">
            <a:off x="4808779" y="2603133"/>
            <a:ext cx="1" cy="362281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55DFFF9D-C1AC-4C03-BE55-6C521F4B8308}"/>
              </a:ext>
            </a:extLst>
          </p:cNvPr>
          <p:cNvSpPr/>
          <p:nvPr/>
        </p:nvSpPr>
        <p:spPr>
          <a:xfrm>
            <a:off x="5196663" y="4239690"/>
            <a:ext cx="1175957" cy="1951679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94C4C6E-7142-4717-93F6-7AB80DC26574}"/>
              </a:ext>
            </a:extLst>
          </p:cNvPr>
          <p:cNvSpPr txBox="1"/>
          <p:nvPr/>
        </p:nvSpPr>
        <p:spPr>
          <a:xfrm>
            <a:off x="5143830" y="4238095"/>
            <a:ext cx="13259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/>
              <a:t>Art and Design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Surrealism - Sculpture</a:t>
            </a:r>
          </a:p>
          <a:p>
            <a:pPr algn="ctr"/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733145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52d0cc-939d-4b2d-a28e-5db2ee9de81c">
      <Terms xmlns="http://schemas.microsoft.com/office/infopath/2007/PartnerControls"/>
    </lcf76f155ced4ddcb4097134ff3c332f>
    <TaxCatchAll xmlns="f9cfe76e-7548-4cc8-9f02-19275e3e4c0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64B513B97C0C542B36717129FF54F81" ma:contentTypeVersion="16" ma:contentTypeDescription="Create a new document." ma:contentTypeScope="" ma:versionID="44401c9949bccb5ee59da987914847bf">
  <xsd:schema xmlns:xsd="http://www.w3.org/2001/XMLSchema" xmlns:xs="http://www.w3.org/2001/XMLSchema" xmlns:p="http://schemas.microsoft.com/office/2006/metadata/properties" xmlns:ns2="ac52d0cc-939d-4b2d-a28e-5db2ee9de81c" xmlns:ns3="f9cfe76e-7548-4cc8-9f02-19275e3e4c0d" targetNamespace="http://schemas.microsoft.com/office/2006/metadata/properties" ma:root="true" ma:fieldsID="0498e2285ca459507c40f1f76abf108a" ns2:_="" ns3:_="">
    <xsd:import namespace="ac52d0cc-939d-4b2d-a28e-5db2ee9de81c"/>
    <xsd:import namespace="f9cfe76e-7548-4cc8-9f02-19275e3e4c0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52d0cc-939d-4b2d-a28e-5db2ee9de8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a551210-f5c4-4610-8b89-369ce9d786e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cfe76e-7548-4cc8-9f02-19275e3e4c0d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635eb7c-4682-40cf-9d46-b4e53f4445b0}" ma:internalName="TaxCatchAll" ma:showField="CatchAllData" ma:web="f9cfe76e-7548-4cc8-9f02-19275e3e4c0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E63655-E421-473C-A472-71147E05F891}">
  <ds:schemaRefs>
    <ds:schemaRef ds:uri="http://purl.org/dc/terms/"/>
    <ds:schemaRef ds:uri="http://schemas.openxmlformats.org/package/2006/metadata/core-properties"/>
    <ds:schemaRef ds:uri="http://purl.org/dc/elements/1.1/"/>
    <ds:schemaRef ds:uri="ac52d0cc-939d-4b2d-a28e-5db2ee9de81c"/>
    <ds:schemaRef ds:uri="http://schemas.microsoft.com/office/infopath/2007/PartnerControls"/>
    <ds:schemaRef ds:uri="http://schemas.microsoft.com/office/2006/documentManagement/types"/>
    <ds:schemaRef ds:uri="http://purl.org/dc/dcmitype/"/>
    <ds:schemaRef ds:uri="f9cfe76e-7548-4cc8-9f02-19275e3e4c0d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A2CDF66-6939-4E67-845E-560F178CEB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B6B638-D9C7-4047-85D3-7EA76C7FDA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52d0cc-939d-4b2d-a28e-5db2ee9de81c"/>
    <ds:schemaRef ds:uri="f9cfe76e-7548-4cc8-9f02-19275e3e4c0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16469</TotalTime>
  <Words>92</Words>
  <Application>Microsoft Office PowerPoint</Application>
  <PresentationFormat>A4 Paper (210x297 mm)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Letter-join Plus 24</vt:lpstr>
      <vt:lpstr>Maiandra GD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Turner</dc:creator>
  <cp:lastModifiedBy>Leanne Erskine</cp:lastModifiedBy>
  <cp:revision>86</cp:revision>
  <cp:lastPrinted>2023-01-06T08:54:00Z</cp:lastPrinted>
  <dcterms:created xsi:type="dcterms:W3CDTF">2021-08-31T10:19:50Z</dcterms:created>
  <dcterms:modified xsi:type="dcterms:W3CDTF">2026-04-24T11:42:58Z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0x010100E64B513B97C0C542B36717129FF54F81</vt:lpwstr>
  </property>
  <property fmtid="{D5CDD505-2E9C-101B-9397-08002B2CF9AE}" pid="3" name="Order">
    <vt:r8>1424200</vt:r8>
  </property>
  <property fmtid="{D5CDD505-2E9C-101B-9397-08002B2CF9AE}" pid="4" name="MediaServiceImageTags">
    <vt:lpwstr/>
  </property>
</Properties>
</file>